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57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3174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00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7627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99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683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079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85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25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25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129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2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4082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0AB1B4-B553-4F92-9336-CBDD9407498C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0D4E78-460E-4B32-9883-68A007F8CE5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77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870" y="304800"/>
            <a:ext cx="6834530" cy="861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4033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1362"/>
            <a:ext cx="6876163" cy="872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478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771532" cy="883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568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0"/>
            <a:ext cx="6739051" cy="922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88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0" y="1143000"/>
            <a:ext cx="6767920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933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</cp:lastModifiedBy>
  <cp:revision>1</cp:revision>
  <dcterms:created xsi:type="dcterms:W3CDTF">2015-02-19T01:18:45Z</dcterms:created>
  <dcterms:modified xsi:type="dcterms:W3CDTF">2015-02-19T01:25:50Z</dcterms:modified>
</cp:coreProperties>
</file>